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7E53F733-8AB4-4AB8-AB89-777697813AE3}">
          <p14:sldIdLst>
            <p14:sldId id="257"/>
            <p14:sldId id="260"/>
            <p14:sldId id="258"/>
            <p14:sldId id="259"/>
            <p14:sldId id="262"/>
            <p14:sldId id="261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41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531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56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508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60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915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4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17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209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098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19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D301A-7D37-4FBE-BA0E-04FE544431DD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74920-68C8-43AC-94D8-96670D664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296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323439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Teoria przekładu - </a:t>
            </a:r>
            <a:r>
              <a:rPr lang="pl-PL" sz="2400" dirty="0" err="1" smtClean="0"/>
              <a:t>kognitywizm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12682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323439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Teoria przekładu - </a:t>
            </a:r>
            <a:r>
              <a:rPr lang="pl-PL" sz="2400" dirty="0" err="1" smtClean="0"/>
              <a:t>kognitywizm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402115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Sugestie lekturowe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R. Kalisz, W. Kubiński, </a:t>
            </a:r>
            <a:r>
              <a:rPr lang="pl-PL" i="1" dirty="0" smtClean="0"/>
              <a:t>Dwadzieścia lat językoznawstwa kognitywnego w USA i w Polsce – próba bilansu</a:t>
            </a:r>
            <a:r>
              <a:rPr lang="pl-PL" dirty="0" smtClean="0"/>
              <a:t>, w: </a:t>
            </a:r>
            <a:r>
              <a:rPr lang="pl-PL" i="1" dirty="0" smtClean="0"/>
              <a:t>Językoznawstwo kognitywne. Wybór tekstów</a:t>
            </a:r>
            <a:r>
              <a:rPr lang="pl-PL" dirty="0" smtClean="0"/>
              <a:t>, pod red. W. Kubińskiego i in., Gdańsk 1998</a:t>
            </a:r>
          </a:p>
          <a:p>
            <a:r>
              <a:rPr lang="pl-PL" dirty="0" smtClean="0"/>
              <a:t>G. </a:t>
            </a:r>
            <a:r>
              <a:rPr lang="pl-PL" dirty="0" err="1" smtClean="0"/>
              <a:t>Lakoff</a:t>
            </a:r>
            <a:r>
              <a:rPr lang="pl-PL" dirty="0" smtClean="0"/>
              <a:t>, M. Johnson, </a:t>
            </a:r>
            <a:r>
              <a:rPr lang="pl-PL" i="1" dirty="0" smtClean="0"/>
              <a:t>Co </a:t>
            </a:r>
            <a:r>
              <a:rPr lang="pl-PL" i="1" dirty="0" err="1" smtClean="0"/>
              <a:t>kognitywizm</a:t>
            </a:r>
            <a:r>
              <a:rPr lang="pl-PL" i="1" dirty="0" smtClean="0"/>
              <a:t> wnosi do filozofii?</a:t>
            </a:r>
            <a:r>
              <a:rPr lang="pl-PL" dirty="0" smtClean="0"/>
              <a:t>, tłum. A. Pawelec, „Znak” 1999, nr 11</a:t>
            </a:r>
          </a:p>
          <a:p>
            <a:r>
              <a:rPr lang="pl-PL" dirty="0" smtClean="0"/>
              <a:t>E. Tabakowska, </a:t>
            </a:r>
            <a:r>
              <a:rPr lang="pl-PL" i="1" dirty="0" smtClean="0"/>
              <a:t>Struktura wydarzenia w literackim tekście narracyjnym jako problem przekładu</a:t>
            </a:r>
            <a:r>
              <a:rPr lang="pl-PL" dirty="0" smtClean="0"/>
              <a:t>, w: </a:t>
            </a:r>
            <a:r>
              <a:rPr lang="pl-PL" i="1" dirty="0" smtClean="0"/>
              <a:t>Przekładając nieprzekładalne</a:t>
            </a:r>
            <a:r>
              <a:rPr lang="pl-PL" dirty="0" smtClean="0"/>
              <a:t>, red. O. i W. Kubińscy, Gdańsk 2000</a:t>
            </a:r>
          </a:p>
          <a:p>
            <a:r>
              <a:rPr lang="pl-PL" dirty="0" smtClean="0"/>
              <a:t>E. Tabakowska, </a:t>
            </a:r>
            <a:r>
              <a:rPr lang="pl-PL" i="1" dirty="0" smtClean="0"/>
              <a:t>O przekładzie na przykładzie. Rozprawa tłumacza z „Europą” Normana Daviesa</a:t>
            </a:r>
            <a:r>
              <a:rPr lang="pl-PL" dirty="0" smtClean="0"/>
              <a:t>, Kraków 1999 (i wyd. nast.)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816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KOGNITYWIZM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600" dirty="0" smtClean="0"/>
              <a:t>Interdyscyplinarna dziedzina nauki (a właściwie wiele różnych dziedzin) zajmująca się szeroko rozumianym mentalnym poznawaniem rzeczywistości przez człowieka:</a:t>
            </a:r>
          </a:p>
          <a:p>
            <a:pPr lvl="1">
              <a:lnSpc>
                <a:spcPct val="150000"/>
              </a:lnSpc>
            </a:pPr>
            <a:r>
              <a:rPr lang="pl-PL" sz="2600" dirty="0" smtClean="0"/>
              <a:t>Podejście filozoficzne</a:t>
            </a:r>
          </a:p>
          <a:p>
            <a:pPr lvl="1">
              <a:lnSpc>
                <a:spcPct val="150000"/>
              </a:lnSpc>
            </a:pPr>
            <a:r>
              <a:rPr lang="pl-PL" sz="2600" dirty="0" smtClean="0"/>
              <a:t>Podejście lingwistyczne</a:t>
            </a:r>
          </a:p>
          <a:p>
            <a:pPr lvl="1">
              <a:lnSpc>
                <a:spcPct val="150000"/>
              </a:lnSpc>
            </a:pPr>
            <a:r>
              <a:rPr lang="pl-PL" sz="2600" dirty="0" smtClean="0"/>
              <a:t>Podejście psychologiczne</a:t>
            </a:r>
          </a:p>
          <a:p>
            <a:pPr lvl="1">
              <a:lnSpc>
                <a:spcPct val="150000"/>
              </a:lnSpc>
            </a:pPr>
            <a:r>
              <a:rPr lang="pl-PL" sz="2600" dirty="0" smtClean="0"/>
              <a:t>Podejście antropologiczne</a:t>
            </a:r>
          </a:p>
          <a:p>
            <a:pPr lvl="1">
              <a:lnSpc>
                <a:spcPct val="150000"/>
              </a:lnSpc>
            </a:pPr>
            <a:r>
              <a:rPr lang="pl-PL" sz="2600" dirty="0" smtClean="0"/>
              <a:t>Podejście neurologiczne</a:t>
            </a:r>
          </a:p>
          <a:p>
            <a:pPr lvl="1">
              <a:lnSpc>
                <a:spcPct val="150000"/>
              </a:lnSpc>
            </a:pPr>
            <a:r>
              <a:rPr lang="pl-PL" sz="2600" dirty="0" smtClean="0"/>
              <a:t>Podejście cybernetyczne (AI: </a:t>
            </a:r>
            <a:r>
              <a:rPr lang="pl-PL" sz="2600" i="1" dirty="0" err="1" smtClean="0"/>
              <a:t>artificial</a:t>
            </a:r>
            <a:r>
              <a:rPr lang="pl-PL" sz="2600" i="1" dirty="0" smtClean="0"/>
              <a:t> </a:t>
            </a:r>
            <a:r>
              <a:rPr lang="pl-PL" sz="2600" i="1" dirty="0" err="1" smtClean="0"/>
              <a:t>intelligence</a:t>
            </a:r>
            <a:r>
              <a:rPr lang="pl-PL" sz="2600" dirty="0" smtClean="0"/>
              <a:t>)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240463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Językoznawstwo kognitywne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000" dirty="0" smtClean="0"/>
              <a:t>Teoria językoznawcza zakładająca, że język jest pochodną sposobu, w jaki ludzki umysł przetwarza rzeczywistość. </a:t>
            </a:r>
          </a:p>
          <a:p>
            <a:pPr marL="0" indent="0">
              <a:buNone/>
            </a:pPr>
            <a:endParaRPr lang="pl-PL" sz="3000" dirty="0" smtClean="0"/>
          </a:p>
          <a:p>
            <a:pPr marL="0" indent="0">
              <a:buNone/>
            </a:pPr>
            <a:r>
              <a:rPr lang="pl-PL" sz="3000" dirty="0" smtClean="0"/>
              <a:t>Obiektem zainteresowań kognitywistów są pojęcia-koncepty istniejące w umysłach użytkowników języka. </a:t>
            </a:r>
          </a:p>
          <a:p>
            <a:pPr marL="0" indent="0">
              <a:buNone/>
            </a:pPr>
            <a:endParaRPr lang="pl-PL" sz="3000" dirty="0" smtClean="0"/>
          </a:p>
          <a:p>
            <a:pPr marL="0" indent="0">
              <a:buNone/>
            </a:pPr>
            <a:r>
              <a:rPr lang="pl-PL" sz="3000" dirty="0" smtClean="0"/>
              <a:t>Próbuje się omawiać i opisywać pojęcia istniejące w umysłach ludzkich w powiązaniu z cechami całego organizmu człowieka, a w szczególności z jego możliwościami percepcyjnymi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375825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196975"/>
            <a:ext cx="8229600" cy="4895850"/>
          </a:xfrm>
          <a:ln>
            <a:solidFill>
              <a:srgbClr val="FF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Clr>
                <a:srgbClr val="000066"/>
              </a:buClr>
              <a:buNone/>
            </a:pPr>
            <a:r>
              <a:rPr lang="pl-PL" altLang="pl-PL" sz="2000" dirty="0" smtClean="0"/>
              <a:t>Językoznawstwo </a:t>
            </a:r>
            <a:r>
              <a:rPr lang="pl-PL" altLang="pl-PL" sz="2000" dirty="0"/>
              <a:t>kognitywne narodziło się w połowie lat siedemdziesiątych </a:t>
            </a:r>
            <a:r>
              <a:rPr lang="pl-PL" altLang="pl-PL" sz="2000" dirty="0" smtClean="0"/>
              <a:t>XX wieku w </a:t>
            </a:r>
            <a:r>
              <a:rPr lang="pl-PL" altLang="pl-PL" sz="2000" dirty="0"/>
              <a:t>Kalifornii, gdzie </a:t>
            </a:r>
            <a:r>
              <a:rPr lang="pl-PL" altLang="pl-PL" sz="2000" b="1" u="sng" dirty="0"/>
              <a:t>George </a:t>
            </a:r>
            <a:r>
              <a:rPr lang="pl-PL" altLang="pl-PL" sz="2000" b="1" u="sng" dirty="0" err="1"/>
              <a:t>Lakoff</a:t>
            </a:r>
            <a:r>
              <a:rPr lang="pl-PL" altLang="pl-PL" sz="2000" b="1" u="sng" dirty="0"/>
              <a:t> i Ronald </a:t>
            </a:r>
            <a:r>
              <a:rPr lang="pl-PL" altLang="pl-PL" sz="2000" b="1" u="sng" dirty="0" err="1"/>
              <a:t>Langacker</a:t>
            </a:r>
            <a:r>
              <a:rPr lang="pl-PL" altLang="pl-PL" sz="2000" dirty="0"/>
              <a:t> </a:t>
            </a:r>
            <a:r>
              <a:rPr lang="pl-PL" altLang="pl-PL" sz="2000" dirty="0" smtClean="0"/>
              <a:t>zakwestionowali </a:t>
            </a:r>
            <a:r>
              <a:rPr lang="pl-PL" altLang="pl-PL" sz="2000" dirty="0"/>
              <a:t>dominujący wówczas w językoznawstwie amerykańskim model generatywny(Chomsky)</a:t>
            </a:r>
          </a:p>
          <a:p>
            <a:pPr>
              <a:buClr>
                <a:srgbClr val="000066"/>
              </a:buClr>
              <a:buFontTx/>
              <a:buNone/>
            </a:pPr>
            <a:endParaRPr lang="pl-PL" altLang="pl-PL" sz="2000" dirty="0"/>
          </a:p>
          <a:p>
            <a:pPr>
              <a:buClr>
                <a:srgbClr val="000066"/>
              </a:buClr>
              <a:buFontTx/>
              <a:buNone/>
            </a:pPr>
            <a:endParaRPr lang="pl-PL" altLang="pl-PL" sz="2000" dirty="0"/>
          </a:p>
          <a:p>
            <a:pPr>
              <a:buClr>
                <a:srgbClr val="000066"/>
              </a:buClr>
              <a:buFontTx/>
              <a:buNone/>
            </a:pPr>
            <a:r>
              <a:rPr lang="pl-PL" altLang="pl-PL" sz="2000" dirty="0"/>
              <a:t>    </a:t>
            </a:r>
          </a:p>
        </p:txBody>
      </p:sp>
      <p:pic>
        <p:nvPicPr>
          <p:cNvPr id="165893" name="Picture 5" descr="ANd9GcRnlU0tHlJlFCyaNQiac-BW3lc9GNoozE05MvLAyWPDBJdxxHMqZ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3068639"/>
            <a:ext cx="2592388" cy="207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898" name="Picture 10" descr="ANd9GcQlA0D7Kk3gqf1gT4x_qpmNjvB2JLbij7-XvczuItmIODzWaeT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3357563"/>
            <a:ext cx="2328862" cy="266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0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>
            <a:normAutofit fontScale="90000"/>
          </a:bodyPr>
          <a:lstStyle/>
          <a:p>
            <a:r>
              <a:rPr lang="pl-PL" dirty="0"/>
              <a:t>G. </a:t>
            </a:r>
            <a:r>
              <a:rPr lang="pl-PL" dirty="0" err="1"/>
              <a:t>Lakoff</a:t>
            </a:r>
            <a:r>
              <a:rPr lang="pl-PL" dirty="0"/>
              <a:t>, M. Johnson, </a:t>
            </a:r>
            <a:r>
              <a:rPr lang="pl-PL" i="1" dirty="0"/>
              <a:t>Co </a:t>
            </a:r>
            <a:r>
              <a:rPr lang="pl-PL" i="1" dirty="0" err="1"/>
              <a:t>kognitywizm</a:t>
            </a:r>
            <a:r>
              <a:rPr lang="pl-PL" i="1" dirty="0"/>
              <a:t> wnosi do filozofii?</a:t>
            </a:r>
            <a:r>
              <a:rPr lang="pl-PL" dirty="0"/>
              <a:t>, tłum. A. Pawelec, „Znak” 1999, nr 11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UMYSŁ JEST Z NATURY UCIELEŚNIONY (por. tzw. dualizm kartezjański i jego przezwyciężanie w filozofii zachodniej XX w.)</a:t>
            </a:r>
          </a:p>
          <a:p>
            <a:pPr>
              <a:lnSpc>
                <a:spcPct val="200000"/>
              </a:lnSpc>
            </a:pPr>
            <a:r>
              <a:rPr lang="pl-PL" dirty="0" smtClean="0"/>
              <a:t>MYŚLENIE JEST W PRZEWAŻAJĄCEJ CZĘŚCI NIEŚWIADOME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POJĘCIA ABSTRAKCYJNE SĄ NAJCZĘŚCIEJ METAFORYCZNE (por. M. Johnson, G. </a:t>
            </a:r>
            <a:r>
              <a:rPr lang="pl-PL" dirty="0" err="1" smtClean="0"/>
              <a:t>Lakoff</a:t>
            </a:r>
            <a:r>
              <a:rPr lang="pl-PL" dirty="0" smtClean="0"/>
              <a:t>, </a:t>
            </a:r>
            <a:r>
              <a:rPr lang="pl-PL" i="1" dirty="0" smtClean="0"/>
              <a:t>Metafory w naszym życiu</a:t>
            </a:r>
            <a:r>
              <a:rPr lang="pl-PL" dirty="0" smtClean="0"/>
              <a:t>, przeł. T. Krzeszowski, Warszawa 1988)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735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Elżbieta Tabakowska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Postulat łączenia perspektywy językoznawczej i literaturoznawczej w badaniach nad przekładem</a:t>
            </a:r>
          </a:p>
          <a:p>
            <a:r>
              <a:rPr lang="pl-PL" dirty="0" smtClean="0"/>
              <a:t>Inspiracja </a:t>
            </a:r>
            <a:r>
              <a:rPr lang="pl-PL" dirty="0" err="1" smtClean="0"/>
              <a:t>kognitywistyczna</a:t>
            </a:r>
            <a:r>
              <a:rPr lang="pl-PL" dirty="0" smtClean="0"/>
              <a:t> w badaniach nad przekładem</a:t>
            </a:r>
          </a:p>
          <a:p>
            <a:r>
              <a:rPr lang="pl-PL" dirty="0" smtClean="0"/>
              <a:t>Łączenie teorii przekładu i praktyki translatorskiej </a:t>
            </a:r>
          </a:p>
          <a:p>
            <a:pPr lvl="1"/>
            <a:r>
              <a:rPr lang="pl-PL" dirty="0" smtClean="0"/>
              <a:t>przekłady książek Normana Daviesa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rzekład </a:t>
            </a:r>
            <a:r>
              <a:rPr lang="pl-PL" i="1" dirty="0" smtClean="0"/>
              <a:t>Alicji w Krainie Czarów</a:t>
            </a:r>
          </a:p>
          <a:p>
            <a:pPr lvl="1"/>
            <a:r>
              <a:rPr lang="pl-PL" dirty="0" smtClean="0"/>
              <a:t>eseje o własnej pracy translatorskiej (</a:t>
            </a:r>
            <a:r>
              <a:rPr lang="pl-PL" i="1" dirty="0" smtClean="0"/>
              <a:t>O przekładzie na przykładzie…</a:t>
            </a:r>
            <a:r>
              <a:rPr lang="pl-PL" dirty="0" smtClean="0"/>
              <a:t>, </a:t>
            </a:r>
            <a:r>
              <a:rPr lang="pl-PL" i="1" dirty="0" smtClean="0"/>
              <a:t>Tłumaczenie się z tłumaczenia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7551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Charakterystyczne terminy używane przez językoznawców </a:t>
            </a:r>
            <a:r>
              <a:rPr lang="pl-PL" dirty="0" err="1" smtClean="0"/>
              <a:t>kognitywistycznych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635233"/>
              </p:ext>
            </p:extLst>
          </p:nvPr>
        </p:nvGraphicFramePr>
        <p:xfrm>
          <a:off x="2032000" y="2007554"/>
          <a:ext cx="8128000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Konceptualizacja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Obrazowanie (</a:t>
                      </a:r>
                      <a:r>
                        <a:rPr lang="pl-PL" sz="2800" i="1" dirty="0" err="1" smtClean="0"/>
                        <a:t>imagery</a:t>
                      </a:r>
                      <a:r>
                        <a:rPr lang="pl-PL" sz="2800" dirty="0" smtClean="0"/>
                        <a:t>)</a:t>
                      </a:r>
                      <a:endParaRPr lang="pl-P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Profilowanie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Rama (</a:t>
                      </a:r>
                      <a:r>
                        <a:rPr lang="pl-PL" sz="2800" i="1" dirty="0" err="1" smtClean="0"/>
                        <a:t>frame</a:t>
                      </a:r>
                      <a:r>
                        <a:rPr lang="pl-PL" sz="2800" dirty="0" smtClean="0"/>
                        <a:t>)</a:t>
                      </a:r>
                      <a:endParaRPr lang="pl-P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Scena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Uczestnicy</a:t>
                      </a:r>
                      <a:endParaRPr lang="pl-P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Tło (</a:t>
                      </a:r>
                      <a:r>
                        <a:rPr lang="pl-PL" sz="2800" i="1" dirty="0" err="1" smtClean="0"/>
                        <a:t>ground</a:t>
                      </a:r>
                      <a:r>
                        <a:rPr lang="pl-PL" sz="2800" dirty="0" smtClean="0"/>
                        <a:t>)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Oprawa (</a:t>
                      </a:r>
                      <a:r>
                        <a:rPr lang="pl-PL" sz="2800" i="1" dirty="0" err="1" smtClean="0"/>
                        <a:t>setting</a:t>
                      </a:r>
                      <a:r>
                        <a:rPr lang="pl-PL" sz="2800" dirty="0" smtClean="0"/>
                        <a:t>)</a:t>
                      </a:r>
                      <a:endParaRPr lang="pl-P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Pierwszy plan, figura (</a:t>
                      </a:r>
                      <a:r>
                        <a:rPr lang="pl-PL" sz="2800" i="1" dirty="0" err="1" smtClean="0"/>
                        <a:t>figure</a:t>
                      </a:r>
                      <a:r>
                        <a:rPr lang="pl-PL" sz="2800" dirty="0" smtClean="0"/>
                        <a:t>)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Perspektywa</a:t>
                      </a:r>
                      <a:endParaRPr lang="pl-PL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516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OBRAZOWANIE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„W nauce o literaturze </a:t>
            </a:r>
            <a:r>
              <a:rPr lang="pl-PL" i="1" dirty="0" smtClean="0"/>
              <a:t>obrazowanie</a:t>
            </a:r>
            <a:r>
              <a:rPr lang="pl-PL" dirty="0" smtClean="0"/>
              <a:t> kojarzone jest zazwyczaj z językiem poetyckim, przenośnym językiem porównań i metafor. […] </a:t>
            </a:r>
            <a:r>
              <a:rPr lang="pl-PL" i="1" dirty="0" smtClean="0"/>
              <a:t>obrazowanie </a:t>
            </a:r>
            <a:r>
              <a:rPr lang="pl-PL" dirty="0" smtClean="0"/>
              <a:t>(</a:t>
            </a:r>
            <a:r>
              <a:rPr lang="pl-PL" i="1" dirty="0" err="1" smtClean="0"/>
              <a:t>imagery</a:t>
            </a:r>
            <a:r>
              <a:rPr lang="pl-PL" dirty="0" smtClean="0"/>
              <a:t>) według </a:t>
            </a:r>
            <a:r>
              <a:rPr lang="pl-PL" dirty="0" err="1" smtClean="0"/>
              <a:t>Langackera</a:t>
            </a:r>
            <a:r>
              <a:rPr lang="pl-PL" dirty="0" smtClean="0"/>
              <a:t> jest umiejętnością konstruowania przedstawionej sytuacji na różne sposoby za pomocą środków językowych, za pomocą różnych obrazów, na potrzeby myślenia i wyrażania myśli”.</a:t>
            </a:r>
          </a:p>
          <a:p>
            <a:pPr marL="0" indent="0">
              <a:buNone/>
            </a:pPr>
            <a:r>
              <a:rPr lang="pl-PL" dirty="0" smtClean="0"/>
              <a:t>(E. Tabakowska, </a:t>
            </a:r>
            <a:r>
              <a:rPr lang="pl-PL" i="1" dirty="0" smtClean="0"/>
              <a:t>Językoznawstwo kognitywne w teorii i praktyce przekładu: oleodruk i symfonia na dwa fortepiany</a:t>
            </a:r>
            <a:r>
              <a:rPr lang="pl-PL" dirty="0" smtClean="0"/>
              <a:t>, w: </a:t>
            </a:r>
            <a:r>
              <a:rPr lang="pl-PL" dirty="0" err="1" smtClean="0"/>
              <a:t>eadem</a:t>
            </a:r>
            <a:r>
              <a:rPr lang="pl-PL" dirty="0" smtClean="0"/>
              <a:t>, </a:t>
            </a:r>
            <a:r>
              <a:rPr lang="pl-PL" i="1" dirty="0" smtClean="0"/>
              <a:t>Myśl językoznawcza z myślą o przekładzie. Wybór prac</a:t>
            </a:r>
            <a:r>
              <a:rPr lang="pl-PL" dirty="0" smtClean="0"/>
              <a:t>, red. P. Bukowski, M. Heydel, Kraków 2015)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87728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636</Words>
  <Application>Microsoft Office PowerPoint</Application>
  <PresentationFormat>Panoramiczny</PresentationFormat>
  <Paragraphs>64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Prezentacja programu PowerPoint</vt:lpstr>
      <vt:lpstr>Sugestie lekturowe</vt:lpstr>
      <vt:lpstr>KOGNITYWIZM </vt:lpstr>
      <vt:lpstr>Językoznawstwo kognitywne</vt:lpstr>
      <vt:lpstr>Prezentacja programu PowerPoint</vt:lpstr>
      <vt:lpstr>G. Lakoff, M. Johnson, Co kognitywizm wnosi do filozofii?, tłum. A. Pawelec, „Znak” 1999, nr 11</vt:lpstr>
      <vt:lpstr>Elżbieta Tabakowska</vt:lpstr>
      <vt:lpstr>Charakterystyczne terminy używane przez językoznawców kognitywistycznych</vt:lpstr>
      <vt:lpstr>OBRAZOWANIE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Kraskowska</dc:creator>
  <cp:lastModifiedBy>Ewa Kraskowska</cp:lastModifiedBy>
  <cp:revision>13</cp:revision>
  <dcterms:created xsi:type="dcterms:W3CDTF">2015-11-10T13:43:08Z</dcterms:created>
  <dcterms:modified xsi:type="dcterms:W3CDTF">2015-11-11T08:25:11Z</dcterms:modified>
</cp:coreProperties>
</file>